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59" r:id="rId7"/>
    <p:sldId id="277" r:id="rId8"/>
    <p:sldId id="268" r:id="rId9"/>
    <p:sldId id="278" r:id="rId10"/>
    <p:sldId id="271" r:id="rId11"/>
    <p:sldId id="270" r:id="rId12"/>
    <p:sldId id="261" r:id="rId13"/>
    <p:sldId id="272" r:id="rId14"/>
    <p:sldId id="262" r:id="rId15"/>
    <p:sldId id="273" r:id="rId16"/>
    <p:sldId id="274" r:id="rId17"/>
    <p:sldId id="26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5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7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6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0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DB8D-575C-4AA9-B2E4-D69B10188DB3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EF61-7A7E-429C-9236-D599CA7C6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6146" y="1358781"/>
            <a:ext cx="323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가디언 </a:t>
            </a:r>
            <a:r>
              <a:rPr lang="ko-KR" altLang="en-US" dirty="0" err="1"/>
              <a:t>테일즈</a:t>
            </a:r>
            <a:endParaRPr lang="en-US" altLang="ko-KR" dirty="0"/>
          </a:p>
          <a:p>
            <a:r>
              <a:rPr lang="ko-KR" altLang="en-US" dirty="0" err="1"/>
              <a:t>엔드</a:t>
            </a:r>
            <a:r>
              <a:rPr lang="ko-KR" altLang="en-US" dirty="0"/>
              <a:t> 컨텐츠 분석</a:t>
            </a:r>
          </a:p>
        </p:txBody>
      </p:sp>
    </p:spTree>
    <p:extLst>
      <p:ext uri="{BB962C8B-B14F-4D97-AF65-F5344CB8AC3E}">
        <p14:creationId xmlns:p14="http://schemas.microsoft.com/office/powerpoint/2010/main" val="1182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부유성 </a:t>
            </a:r>
            <a:r>
              <a:rPr lang="ko-KR" altLang="en-US" dirty="0" smtClean="0"/>
              <a:t>미궁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C1B6-CCE2-4479-9CA9-B3D0F6864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3583" y="1262161"/>
            <a:ext cx="4530694" cy="2145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메인 스토리를 진행하며 유저는 미궁을 오픈하게 되고 성장하며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난이도에 대한 아쉬움을 느낄 때 쯤 부유성 미궁이 </a:t>
            </a:r>
            <a:r>
              <a:rPr lang="ko-KR" altLang="en-US" dirty="0" err="1" smtClean="0"/>
              <a:t>오픈되어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아쉬움을 달랠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미궁에서 플레이 했던 구조가 반복되기 때문에 </a:t>
            </a:r>
            <a:r>
              <a:rPr lang="ko-KR" altLang="en-US" dirty="0" smtClean="0"/>
              <a:t>더욱 쉽게 접근이 가능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0" y="1262161"/>
            <a:ext cx="4530692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smtClean="0"/>
              <a:t>경계의 </a:t>
            </a:r>
            <a:r>
              <a:rPr lang="ko-KR" altLang="en-US" dirty="0"/>
              <a:t>미궁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4E87-B6D8-40F8-A5D6-1AEFBDCBD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27" y="1160458"/>
            <a:ext cx="5081745" cy="2406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3C6BE-6CFE-4396-A601-71316C062036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부유성 미궁과 다르게 속성이 제한되는 경계의 미궁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유저로 </a:t>
            </a:r>
            <a:r>
              <a:rPr lang="ko-KR" altLang="en-US" dirty="0"/>
              <a:t>하여금 클리어 하기 위해서는 </a:t>
            </a:r>
            <a:r>
              <a:rPr lang="ko-KR" altLang="en-US" dirty="0" smtClean="0"/>
              <a:t>다양한</a:t>
            </a:r>
            <a:r>
              <a:rPr lang="ko-KR" altLang="en-US" dirty="0" smtClean="0"/>
              <a:t> </a:t>
            </a:r>
            <a:r>
              <a:rPr lang="ko-KR" altLang="en-US" dirty="0"/>
              <a:t>속성의 캐릭터 육성을 </a:t>
            </a:r>
            <a:r>
              <a:rPr lang="ko-KR" altLang="en-US" dirty="0" smtClean="0"/>
              <a:t>유도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기본적인 난이도는 부유성 미궁과 비슷하나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제한으로 인하여 유저가 체감하는 난이도는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6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</a:t>
            </a:r>
            <a:r>
              <a:rPr lang="ko-KR" altLang="en-US" dirty="0" err="1"/>
              <a:t>덱과</a:t>
            </a:r>
            <a:r>
              <a:rPr lang="ko-KR" altLang="en-US" dirty="0"/>
              <a:t> 진영을 설정하여 층을 올라가는 형태의 컨텐츠로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PVP</a:t>
            </a:r>
            <a:r>
              <a:rPr lang="ko-KR" altLang="en-US" dirty="0"/>
              <a:t>에서 콜로세움이 </a:t>
            </a:r>
            <a:r>
              <a:rPr lang="en-US" altLang="ko-KR" dirty="0"/>
              <a:t>PVE</a:t>
            </a:r>
            <a:r>
              <a:rPr lang="ko-KR" altLang="en-US" dirty="0"/>
              <a:t>로 변화된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순위를 </a:t>
            </a:r>
            <a:r>
              <a:rPr lang="ko-KR" altLang="en-US" dirty="0"/>
              <a:t>통하여 </a:t>
            </a:r>
            <a:r>
              <a:rPr lang="ko-KR" altLang="en-US" dirty="0" err="1"/>
              <a:t>랭커들의</a:t>
            </a:r>
            <a:r>
              <a:rPr lang="ko-KR" altLang="en-US" dirty="0"/>
              <a:t> </a:t>
            </a:r>
            <a:r>
              <a:rPr lang="ko-KR" altLang="en-US" dirty="0" err="1"/>
              <a:t>덱을</a:t>
            </a:r>
            <a:r>
              <a:rPr lang="ko-KR" altLang="en-US" dirty="0"/>
              <a:t> 참고가 </a:t>
            </a:r>
            <a:r>
              <a:rPr lang="ko-KR" altLang="en-US" dirty="0" smtClean="0"/>
              <a:t>가능하여 타 </a:t>
            </a:r>
            <a:r>
              <a:rPr lang="ko-KR" altLang="en-US" dirty="0"/>
              <a:t>유저들은 </a:t>
            </a:r>
            <a:r>
              <a:rPr lang="ko-KR" altLang="en-US" dirty="0" smtClean="0"/>
              <a:t>목표로 잡을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8D88D-9FFB-405A-AF2C-A5A95252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3" y="1266401"/>
            <a:ext cx="4530692" cy="214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6509C-8BB3-430E-ABD6-539E4D18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82" y="1262160"/>
            <a:ext cx="4530692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95049-855B-4A3C-8D93-3A387C6D0920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타 컨텐츠와 크게 다른 점 중 </a:t>
            </a:r>
            <a:r>
              <a:rPr lang="ko-KR" altLang="en-US" dirty="0" smtClean="0"/>
              <a:t>하나는 스태미나의 소모가 </a:t>
            </a:r>
            <a:r>
              <a:rPr lang="ko-KR" altLang="en-US" dirty="0"/>
              <a:t>전혀 없다는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또한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층 단위로 </a:t>
            </a:r>
            <a:r>
              <a:rPr lang="ko-KR" altLang="en-US" dirty="0"/>
              <a:t>스토리에 관련된 내용들이 </a:t>
            </a:r>
            <a:r>
              <a:rPr lang="ko-KR" altLang="en-US" dirty="0" smtClean="0"/>
              <a:t>존재하여 스토리를 </a:t>
            </a:r>
            <a:r>
              <a:rPr lang="ko-KR" altLang="en-US" dirty="0"/>
              <a:t>좋아하는 </a:t>
            </a:r>
            <a:r>
              <a:rPr lang="ko-KR" altLang="en-US" dirty="0" smtClean="0"/>
              <a:t>유저에게 필수적 컨텐츠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스토리를 좋아하는 </a:t>
            </a:r>
            <a:r>
              <a:rPr lang="ko-KR" altLang="en-US" dirty="0" smtClean="0"/>
              <a:t>유저에게 성장에 대한 동기를 부여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53" y="1283214"/>
            <a:ext cx="4530693" cy="2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총 난이도가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층</a:t>
            </a:r>
            <a:r>
              <a:rPr lang="en-US" altLang="ko-KR" dirty="0"/>
              <a:t>, 6</a:t>
            </a:r>
            <a:r>
              <a:rPr lang="ko-KR" altLang="en-US" dirty="0"/>
              <a:t>스테이지로 구성되어 있는 컨텐츠이며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카마존</a:t>
            </a:r>
            <a:r>
              <a:rPr lang="ko-KR" altLang="en-US" dirty="0"/>
              <a:t> 랜드 한정으로 특전 시스템이 존재하여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랜드를 플레이 하며 얻은 </a:t>
            </a:r>
            <a:r>
              <a:rPr lang="ko-KR" altLang="en-US" dirty="0" err="1"/>
              <a:t>카마존</a:t>
            </a:r>
            <a:r>
              <a:rPr lang="ko-KR" altLang="en-US" dirty="0"/>
              <a:t> 포인트로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도전에서 이로운 효과를 플레이어가 직접 부여가 가능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 smtClean="0"/>
              <a:t>특전 시스템을 이용하여</a:t>
            </a:r>
            <a:r>
              <a:rPr lang="ko-KR" altLang="en-US" dirty="0" smtClean="0"/>
              <a:t> 유저로 </a:t>
            </a:r>
            <a:r>
              <a:rPr lang="ko-KR" altLang="en-US" dirty="0"/>
              <a:t>하여금</a:t>
            </a:r>
            <a:r>
              <a:rPr lang="en-US" altLang="ko-KR" dirty="0"/>
              <a:t>, </a:t>
            </a:r>
            <a:r>
              <a:rPr lang="ko-KR" altLang="en-US" dirty="0"/>
              <a:t>더 높은 난이도</a:t>
            </a:r>
            <a:r>
              <a:rPr lang="en-US" altLang="ko-KR" dirty="0"/>
              <a:t>, </a:t>
            </a:r>
            <a:r>
              <a:rPr lang="ko-KR" altLang="en-US" dirty="0"/>
              <a:t>층을 클리어 하기 위한 고민을 </a:t>
            </a:r>
            <a:r>
              <a:rPr lang="ko-KR" altLang="en-US" dirty="0" smtClean="0"/>
              <a:t>유도하여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한 단계 높은 유저로 상승을 유도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C05EB-7864-4A25-B22C-22C226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36" y="1356198"/>
            <a:ext cx="4181956" cy="1980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75785-12FB-4C31-81D3-D8DEA675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17" y="1356198"/>
            <a:ext cx="4498023" cy="21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보스까지 가는 길목에는 일반전투</a:t>
            </a:r>
            <a:r>
              <a:rPr lang="en-US" altLang="ko-KR" dirty="0"/>
              <a:t>, </a:t>
            </a:r>
            <a:r>
              <a:rPr lang="ko-KR" altLang="en-US" dirty="0"/>
              <a:t>랜덤 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, </a:t>
            </a:r>
            <a:r>
              <a:rPr lang="ko-KR" altLang="en-US" dirty="0"/>
              <a:t>엘리트 전투</a:t>
            </a:r>
            <a:r>
              <a:rPr lang="en-US" altLang="ko-KR" dirty="0"/>
              <a:t>, </a:t>
            </a:r>
            <a:r>
              <a:rPr lang="ko-KR" altLang="en-US" dirty="0"/>
              <a:t>회복으로 이루어져 있으며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회복을 제외한 모든 곳에서 </a:t>
            </a:r>
            <a:r>
              <a:rPr lang="ko-KR" altLang="en-US" dirty="0" err="1"/>
              <a:t>아티팩트를</a:t>
            </a:r>
            <a:r>
              <a:rPr lang="ko-KR" altLang="en-US" dirty="0"/>
              <a:t> 랜덤으로 획득이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유저는 이 </a:t>
            </a:r>
            <a:r>
              <a:rPr lang="ko-KR" altLang="en-US" dirty="0" err="1"/>
              <a:t>아티팩트를</a:t>
            </a:r>
            <a:r>
              <a:rPr lang="ko-KR" altLang="en-US" dirty="0"/>
              <a:t> 조합하여 최종 층까지 클리어 하는 것이 목표이다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평소에는 </a:t>
            </a:r>
            <a:r>
              <a:rPr lang="ko-KR" altLang="en-US" dirty="0" smtClean="0"/>
              <a:t>불가능한 </a:t>
            </a:r>
            <a:r>
              <a:rPr lang="ko-KR" altLang="en-US" dirty="0"/>
              <a:t>수준의 무기 충전 속도나 기술 </a:t>
            </a:r>
            <a:r>
              <a:rPr lang="ko-KR" altLang="en-US" dirty="0" err="1"/>
              <a:t>피해량을</a:t>
            </a:r>
            <a:r>
              <a:rPr lang="ko-KR" altLang="en-US" dirty="0"/>
              <a:t> 올리는 플레이가 가능하여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유저에게 </a:t>
            </a:r>
            <a:r>
              <a:rPr lang="ko-KR" altLang="en-US" dirty="0" smtClean="0"/>
              <a:t>색다른</a:t>
            </a:r>
            <a:r>
              <a:rPr lang="ko-KR" altLang="en-US" dirty="0" smtClean="0"/>
              <a:t> 재미를 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베로니카 </a:t>
            </a:r>
            <a:r>
              <a:rPr lang="ko-KR" altLang="en-US" dirty="0" err="1" smtClean="0"/>
              <a:t>무기충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200%)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13" y="1275931"/>
            <a:ext cx="4546069" cy="2153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54" y="1265661"/>
            <a:ext cx="4567754" cy="21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DC28F-F3CB-4CCE-8B8C-D0D1F4ABEE88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난이도별</a:t>
            </a:r>
            <a:r>
              <a:rPr lang="en-US" altLang="ko-KR" dirty="0"/>
              <a:t>, </a:t>
            </a:r>
            <a:r>
              <a:rPr lang="ko-KR" altLang="en-US" dirty="0"/>
              <a:t>층의 클리어 보상으로 병뚜껑을 획득 가능하며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병뚜껑으로는 캐릭터의 성장에 필요한 재화를 구매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1</a:t>
            </a:r>
            <a:r>
              <a:rPr lang="ko-KR" altLang="en-US" dirty="0"/>
              <a:t>달 주기로 </a:t>
            </a:r>
            <a:r>
              <a:rPr lang="ko-KR" altLang="en-US" dirty="0" smtClean="0"/>
              <a:t>구매 제한을 </a:t>
            </a:r>
            <a:r>
              <a:rPr lang="ko-KR" altLang="en-US" dirty="0" smtClean="0"/>
              <a:t>초기화</a:t>
            </a:r>
            <a:r>
              <a:rPr lang="ko-KR" altLang="en-US" dirty="0" smtClean="0"/>
              <a:t>하며</a:t>
            </a:r>
            <a:r>
              <a:rPr lang="en-US" altLang="ko-KR" dirty="0" smtClean="0"/>
              <a:t> </a:t>
            </a:r>
            <a:r>
              <a:rPr lang="ko-KR" altLang="en-US" dirty="0"/>
              <a:t>유저로 하여금 </a:t>
            </a:r>
            <a:r>
              <a:rPr lang="ko-KR" altLang="en-US" dirty="0" smtClean="0"/>
              <a:t>다량의 성장 재화를 </a:t>
            </a:r>
            <a:r>
              <a:rPr lang="ko-KR" altLang="en-US" dirty="0"/>
              <a:t>보충 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81906-C728-4418-AD69-1EAECCC38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4" y="1275931"/>
            <a:ext cx="4567754" cy="2163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2ED7-7CC1-4924-8F22-4BEE88C96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3" y="1275931"/>
            <a:ext cx="4546069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최근에 추가된 컨텐츠로 최대 </a:t>
            </a:r>
            <a:r>
              <a:rPr lang="en-US" altLang="ko-KR" dirty="0"/>
              <a:t>4</a:t>
            </a:r>
            <a:r>
              <a:rPr lang="ko-KR" altLang="en-US" dirty="0"/>
              <a:t>인의 유저가 하나의 </a:t>
            </a:r>
            <a:r>
              <a:rPr lang="ko-KR" altLang="en-US" dirty="0" err="1"/>
              <a:t>맵을</a:t>
            </a:r>
            <a:r>
              <a:rPr lang="ko-KR" altLang="en-US" dirty="0"/>
              <a:t> 클리어 하는 형태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또한 </a:t>
            </a:r>
            <a:r>
              <a:rPr lang="ko-KR" altLang="en-US" dirty="0" smtClean="0"/>
              <a:t>아레나와 같이 매칭이 </a:t>
            </a:r>
            <a:r>
              <a:rPr lang="ko-KR" altLang="en-US" dirty="0" smtClean="0"/>
              <a:t>주된 플레이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아레나와 같이 입장 </a:t>
            </a:r>
            <a:r>
              <a:rPr lang="ko-KR" altLang="en-US" dirty="0"/>
              <a:t>가능한 시간을 제한하여</a:t>
            </a:r>
            <a:r>
              <a:rPr lang="en-US" altLang="ko-KR" dirty="0"/>
              <a:t>, </a:t>
            </a:r>
            <a:r>
              <a:rPr lang="ko-KR" altLang="en-US" dirty="0"/>
              <a:t>빠르고 안정적인 </a:t>
            </a:r>
            <a:r>
              <a:rPr lang="ko-KR" altLang="en-US" dirty="0" err="1"/>
              <a:t>매칭을</a:t>
            </a:r>
            <a:r>
              <a:rPr lang="ko-KR" altLang="en-US" dirty="0"/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협동전</a:t>
            </a:r>
            <a:r>
              <a:rPr lang="ko-KR" altLang="en-US" dirty="0"/>
              <a:t> 플레이 도중 유저가 죽게 되면 게임이 끝나는 것이 아니라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영혼의 형태로 변화하게 되며 팀원을 따라다니며 힐을 줄 수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 smtClean="0"/>
              <a:t>죽었다고 </a:t>
            </a:r>
            <a:r>
              <a:rPr lang="ko-KR" altLang="en-US" dirty="0"/>
              <a:t>끝이 </a:t>
            </a:r>
            <a:r>
              <a:rPr lang="ko-KR" altLang="en-US" dirty="0" smtClean="0"/>
              <a:t>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팀원을 지원하는 형태로 변화하여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죽더라도 </a:t>
            </a:r>
            <a:r>
              <a:rPr lang="ko-KR" altLang="en-US" dirty="0" err="1" smtClean="0"/>
              <a:t>클리어를</a:t>
            </a:r>
            <a:r>
              <a:rPr lang="ko-KR" altLang="en-US" dirty="0" smtClean="0"/>
              <a:t> 성공 </a:t>
            </a:r>
            <a:r>
              <a:rPr lang="ko-KR" altLang="en-US" dirty="0" err="1" smtClean="0"/>
              <a:t>하였을때</a:t>
            </a:r>
            <a:r>
              <a:rPr lang="ko-KR" altLang="en-US" dirty="0" smtClean="0"/>
              <a:t> 성취감을 얻을 수 있음</a:t>
            </a:r>
            <a:endParaRPr lang="en-US" altLang="ko-KR" dirty="0" smtClean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</a:t>
            </a:r>
            <a:r>
              <a:rPr lang="ko-KR" altLang="en-US" dirty="0" err="1"/>
              <a:t>협동전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E70A1-5F2C-467F-9EAA-4A6729793C25}"/>
              </a:ext>
            </a:extLst>
          </p:cNvPr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협동전은 시즌이 새로 열릴 때마다 속성이 교체되기 </a:t>
            </a:r>
            <a:r>
              <a:rPr lang="ko-KR" altLang="en-US" dirty="0" smtClean="0"/>
              <a:t>때문에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보상을 </a:t>
            </a:r>
            <a:r>
              <a:rPr lang="ko-KR" altLang="en-US" dirty="0"/>
              <a:t>꾸준히 얻고 싶다면</a:t>
            </a:r>
            <a:r>
              <a:rPr lang="en-US" altLang="ko-KR" dirty="0"/>
              <a:t>, </a:t>
            </a:r>
            <a:r>
              <a:rPr lang="ko-KR" altLang="en-US" dirty="0"/>
              <a:t>다양한 속성의 캐릭터 육성이 필요하다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EC3F-E7D5-48D3-AAFE-55696DAE1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55" y="1275931"/>
            <a:ext cx="4567751" cy="2163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F7C46-10CC-4B88-90F4-AE613165C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4" y="1275931"/>
            <a:ext cx="4546067" cy="21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가테</a:t>
            </a:r>
            <a:r>
              <a:rPr lang="ko-KR" altLang="en-US" dirty="0"/>
              <a:t> </a:t>
            </a:r>
            <a:r>
              <a:rPr lang="ko-KR" altLang="en-US" dirty="0" err="1"/>
              <a:t>엔드는</a:t>
            </a:r>
            <a:r>
              <a:rPr lang="ko-KR" altLang="en-US" dirty="0"/>
              <a:t> </a:t>
            </a:r>
            <a:r>
              <a:rPr lang="ko-KR" altLang="en-US" dirty="0" smtClean="0"/>
              <a:t>어떻게 </a:t>
            </a:r>
            <a:r>
              <a:rPr lang="ko-KR" altLang="en-US" dirty="0"/>
              <a:t>구성되어 있나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0236" y="1854437"/>
            <a:ext cx="7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PVE :</a:t>
            </a:r>
            <a:r>
              <a:rPr lang="ko-KR" altLang="en-US" dirty="0"/>
              <a:t> 부유성 미궁</a:t>
            </a:r>
            <a:r>
              <a:rPr lang="en-US" altLang="ko-KR" dirty="0"/>
              <a:t>, </a:t>
            </a:r>
            <a:r>
              <a:rPr lang="ko-KR" altLang="en-US" dirty="0"/>
              <a:t>경계의 미궁</a:t>
            </a:r>
            <a:r>
              <a:rPr lang="en-US" altLang="ko-KR" dirty="0"/>
              <a:t>, </a:t>
            </a:r>
            <a:r>
              <a:rPr lang="ko-KR" altLang="en-US" dirty="0" err="1"/>
              <a:t>카마존</a:t>
            </a:r>
            <a:r>
              <a:rPr lang="ko-KR" altLang="en-US" dirty="0"/>
              <a:t> 랜드</a:t>
            </a:r>
            <a:r>
              <a:rPr lang="en-US" altLang="ko-KR" dirty="0"/>
              <a:t>, </a:t>
            </a:r>
            <a:r>
              <a:rPr lang="ko-KR" altLang="en-US" dirty="0" err="1"/>
              <a:t>협동전</a:t>
            </a:r>
            <a:r>
              <a:rPr lang="en-US" altLang="ko-KR" dirty="0"/>
              <a:t>, </a:t>
            </a:r>
            <a:r>
              <a:rPr lang="ko-KR" altLang="en-US" dirty="0"/>
              <a:t>궤도 엘리베이터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0236" y="3301243"/>
            <a:ext cx="300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  <a:r>
              <a:rPr lang="en-US" altLang="ko-KR" dirty="0"/>
              <a:t>, </a:t>
            </a:r>
            <a:r>
              <a:rPr lang="ko-KR" altLang="en-US" dirty="0"/>
              <a:t>아레나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9895" y="2577840"/>
            <a:ext cx="588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경쟁 </a:t>
            </a:r>
            <a:r>
              <a:rPr lang="en-US" altLang="ko-KR" dirty="0" smtClean="0"/>
              <a:t>X, </a:t>
            </a:r>
            <a:r>
              <a:rPr lang="ko-KR" altLang="en-US" dirty="0" smtClean="0"/>
              <a:t>주로 성장에 필요한 재화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39895" y="4024646"/>
            <a:ext cx="614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경쟁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주로 뽑기에 사용되는 재화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2214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PVE</a:t>
            </a:r>
            <a:r>
              <a:rPr lang="ko-KR" altLang="en-US" dirty="0" smtClean="0"/>
              <a:t>에서 성장을 한 뒤</a:t>
            </a:r>
            <a:r>
              <a:rPr lang="en-US" altLang="ko-KR" dirty="0" smtClean="0"/>
              <a:t>, PVP</a:t>
            </a:r>
            <a:r>
              <a:rPr lang="ko-KR" altLang="en-US" dirty="0" smtClean="0"/>
              <a:t>를 통하여 다양한 캐릭터를 얻고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PVE</a:t>
            </a:r>
            <a:r>
              <a:rPr lang="ko-KR" altLang="en-US" dirty="0" smtClean="0"/>
              <a:t>로 돌아가는</a:t>
            </a:r>
            <a:r>
              <a:rPr lang="en-US" altLang="ko-KR" dirty="0"/>
              <a:t>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엔드</a:t>
            </a:r>
            <a:r>
              <a:rPr lang="ko-KR" altLang="en-US" dirty="0" smtClean="0"/>
              <a:t> 컨텐츠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94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유저는 주로 </a:t>
            </a:r>
            <a:r>
              <a:rPr lang="ko-KR" altLang="en-US" dirty="0" err="1"/>
              <a:t>데일리</a:t>
            </a:r>
            <a:r>
              <a:rPr lang="ko-KR" altLang="en-US" dirty="0"/>
              <a:t> 미션의 콜로세움 </a:t>
            </a:r>
            <a:r>
              <a:rPr lang="en-US" altLang="ko-KR" dirty="0"/>
              <a:t>3</a:t>
            </a:r>
            <a:r>
              <a:rPr lang="ko-KR" altLang="en-US" dirty="0"/>
              <a:t>회 플레이를 통하여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주간 </a:t>
            </a:r>
            <a:r>
              <a:rPr lang="ko-KR" altLang="en-US" dirty="0"/>
              <a:t>보상인 </a:t>
            </a:r>
            <a:r>
              <a:rPr lang="ko-KR" altLang="en-US" dirty="0" err="1"/>
              <a:t>젬을</a:t>
            </a:r>
            <a:r>
              <a:rPr lang="ko-KR" altLang="en-US" dirty="0"/>
              <a:t> 수급하기 위하여 </a:t>
            </a:r>
            <a:r>
              <a:rPr lang="ko-KR" altLang="en-US" dirty="0" smtClean="0"/>
              <a:t>플레이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68"/>
          <a:stretch/>
        </p:blipFill>
        <p:spPr>
          <a:xfrm>
            <a:off x="3337874" y="975185"/>
            <a:ext cx="5516251" cy="27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비 동기식 </a:t>
            </a:r>
            <a:r>
              <a:rPr lang="en-US" altLang="ko-KR" dirty="0"/>
              <a:t>PVP</a:t>
            </a:r>
            <a:r>
              <a:rPr lang="ko-KR" altLang="en-US" dirty="0"/>
              <a:t>로 티켓만 있다면</a:t>
            </a:r>
            <a:r>
              <a:rPr lang="en-US" altLang="ko-KR" dirty="0"/>
              <a:t>, </a:t>
            </a:r>
            <a:r>
              <a:rPr lang="ko-KR" altLang="en-US" dirty="0"/>
              <a:t>언제라도 플레이 할 수 있는 </a:t>
            </a:r>
            <a:r>
              <a:rPr lang="en-US" altLang="ko-KR" dirty="0"/>
              <a:t>PVP </a:t>
            </a:r>
            <a:r>
              <a:rPr lang="ko-KR" altLang="en-US" dirty="0"/>
              <a:t>컨텐츠이다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티켓의 획득은 따로 구매가 불가능하여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과금</a:t>
            </a:r>
            <a:r>
              <a:rPr lang="ko-KR" altLang="en-US" dirty="0" smtClean="0"/>
              <a:t> 유저들과 </a:t>
            </a:r>
            <a:r>
              <a:rPr lang="ko-KR" altLang="en-US" dirty="0" err="1" smtClean="0"/>
              <a:t>무과금</a:t>
            </a:r>
            <a:r>
              <a:rPr lang="ko-KR" altLang="en-US" dirty="0" smtClean="0"/>
              <a:t> 유저간의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획득 점수 차이가 크게 벌어지지 않도록 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유저는 방어 파티와 방어 파티의 진영을 설정 할 수 있으며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공개 되어있는 상대방의 방어 파티를 보고 공격 파티를 선택하여 </a:t>
            </a:r>
            <a:r>
              <a:rPr lang="ko-KR" altLang="en-US" dirty="0" smtClean="0"/>
              <a:t>공격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792"/>
          <a:stretch/>
        </p:blipFill>
        <p:spPr>
          <a:xfrm>
            <a:off x="3298825" y="986853"/>
            <a:ext cx="5594350" cy="2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8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콜로세움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유저는 공격을 할 때 상대방 방어 파티의 진형을 보고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본인의 공격 파티 진형도 수정을 하여 공격을 할 수 있으며</a:t>
            </a:r>
            <a:r>
              <a:rPr lang="en-US" altLang="ko-KR" dirty="0"/>
              <a:t>, </a:t>
            </a:r>
            <a:r>
              <a:rPr lang="ko-KR" altLang="en-US" dirty="0"/>
              <a:t>전략적인 요소가 강조 되어있는 형태의 </a:t>
            </a:r>
            <a:r>
              <a:rPr lang="en-US" altLang="ko-KR" dirty="0"/>
              <a:t>PVP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일반적인 </a:t>
            </a:r>
            <a:r>
              <a:rPr lang="en-US" altLang="ko-KR" dirty="0"/>
              <a:t>AI PVP</a:t>
            </a:r>
            <a:r>
              <a:rPr lang="ko-KR" altLang="en-US" dirty="0"/>
              <a:t>를 벗어나 유저가 진형을 고민하면서 </a:t>
            </a:r>
            <a:r>
              <a:rPr lang="ko-KR" altLang="en-US" dirty="0" smtClean="0"/>
              <a:t>유저의 성장을 유도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646"/>
          <a:stretch/>
        </p:blipFill>
        <p:spPr>
          <a:xfrm>
            <a:off x="3126497" y="801691"/>
            <a:ext cx="5939005" cy="29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실시간 </a:t>
            </a:r>
            <a:r>
              <a:rPr lang="en-US" altLang="ko-KR" dirty="0"/>
              <a:t>PVP </a:t>
            </a:r>
            <a:r>
              <a:rPr lang="ko-KR" altLang="en-US" dirty="0"/>
              <a:t>형태를 띄고 있는 </a:t>
            </a:r>
            <a:r>
              <a:rPr lang="ko-KR" altLang="en-US" dirty="0" smtClean="0"/>
              <a:t>아레나로 시즌에 </a:t>
            </a:r>
            <a:r>
              <a:rPr lang="ko-KR" altLang="en-US" dirty="0"/>
              <a:t>따라 전투가 진행되는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콜로세움에서 직접 캐릭터를 조작하고 싶어 하는 유저는 자연스럽게 아레나를 접하게 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/>
              <a:t>시즌에 따라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smtClean="0"/>
              <a:t>변경되어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캐릭터의 </a:t>
            </a:r>
            <a:r>
              <a:rPr lang="ko-KR" altLang="en-US" dirty="0"/>
              <a:t>육성을 유도</a:t>
            </a:r>
          </a:p>
        </p:txBody>
      </p:sp>
    </p:spTree>
    <p:extLst>
      <p:ext uri="{BB962C8B-B14F-4D97-AF65-F5344CB8AC3E}">
        <p14:creationId xmlns:p14="http://schemas.microsoft.com/office/powerpoint/2010/main" val="132583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맵과</a:t>
            </a:r>
            <a:r>
              <a:rPr lang="ko-KR" altLang="en-US" dirty="0" smtClean="0"/>
              <a:t> 캐릭터의 특성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용도를 고민하여 출전 순서를 결정하여 플레이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캐릭터와 출전 순서를 고민 할 때 매칭되는 상대방의 </a:t>
            </a:r>
            <a:r>
              <a:rPr lang="ko-KR" altLang="en-US" dirty="0" err="1" smtClean="0"/>
              <a:t>덱도</a:t>
            </a:r>
            <a:r>
              <a:rPr lang="ko-KR" altLang="en-US" dirty="0" smtClean="0"/>
              <a:t> 고려를 해야하기 때문에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콜로세움보다 더 많은 고민을 하게 됨으로써 유저의 성장이 보다 빠르게 됨</a:t>
            </a:r>
            <a:r>
              <a:rPr lang="en-US" altLang="ko-KR" dirty="0" smtClean="0"/>
              <a:t>   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13299" y="1860695"/>
            <a:ext cx="3003551" cy="1231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128" y="1141880"/>
            <a:ext cx="5371744" cy="2544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70347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아레나는 콜로세움과 다르게 입장 가능 시간이 존재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시간을 제한하여 일시적으로 매칭 풀을 늘려 더 손쉽고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안정적인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위함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5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36" y="188008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 : </a:t>
            </a:r>
            <a:r>
              <a:rPr lang="ko-KR" altLang="en-US" dirty="0"/>
              <a:t>아레나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034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왜 저 시간인가</a:t>
            </a:r>
            <a:r>
              <a:rPr lang="en-US" altLang="ko-KR" dirty="0" smtClean="0"/>
              <a:t>? : 2020 </a:t>
            </a:r>
            <a:r>
              <a:rPr lang="ko-KR" altLang="en-US" dirty="0" smtClean="0"/>
              <a:t>게임 이용자 실태 조사 보고서에 따르면 오후 </a:t>
            </a:r>
            <a:r>
              <a:rPr lang="en-US" altLang="ko-KR" dirty="0" smtClean="0"/>
              <a:t>8~10</a:t>
            </a:r>
            <a:r>
              <a:rPr lang="ko-KR" altLang="en-US" dirty="0" smtClean="0"/>
              <a:t>시 사이에 가장 많은 유저가 이용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778499" y="3121025"/>
            <a:ext cx="844551" cy="495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76" y="1139454"/>
            <a:ext cx="5890247" cy="27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718</Words>
  <Application>Microsoft Office PowerPoint</Application>
  <PresentationFormat>와이드스크린</PresentationFormat>
  <Paragraphs>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75</cp:revision>
  <dcterms:created xsi:type="dcterms:W3CDTF">2021-04-15T02:12:24Z</dcterms:created>
  <dcterms:modified xsi:type="dcterms:W3CDTF">2021-04-16T03:59:29Z</dcterms:modified>
</cp:coreProperties>
</file>